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564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D50D-1FA7-4F24-8EF5-3C1DFAAC1421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4361-CCCF-49E2-B6E8-11E84117F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971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D50D-1FA7-4F24-8EF5-3C1DFAAC1421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4361-CCCF-49E2-B6E8-11E84117F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84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D50D-1FA7-4F24-8EF5-3C1DFAAC1421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4361-CCCF-49E2-B6E8-11E84117F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09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D50D-1FA7-4F24-8EF5-3C1DFAAC1421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4361-CCCF-49E2-B6E8-11E84117F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053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D50D-1FA7-4F24-8EF5-3C1DFAAC1421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4361-CCCF-49E2-B6E8-11E84117F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735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D50D-1FA7-4F24-8EF5-3C1DFAAC1421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4361-CCCF-49E2-B6E8-11E84117F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01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D50D-1FA7-4F24-8EF5-3C1DFAAC1421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4361-CCCF-49E2-B6E8-11E84117F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088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D50D-1FA7-4F24-8EF5-3C1DFAAC1421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4361-CCCF-49E2-B6E8-11E84117F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689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D50D-1FA7-4F24-8EF5-3C1DFAAC1421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4361-CCCF-49E2-B6E8-11E84117F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27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D50D-1FA7-4F24-8EF5-3C1DFAAC1421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4361-CCCF-49E2-B6E8-11E84117F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535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D50D-1FA7-4F24-8EF5-3C1DFAAC1421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44361-CCCF-49E2-B6E8-11E84117F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762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DD50D-1FA7-4F24-8EF5-3C1DFAAC1421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44361-CCCF-49E2-B6E8-11E84117F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642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he forest wallpaper - Online Discount Shop for Electronics, Apparel, Toys,  Books, Games, Computers, Shoes, Jewelry, Watches, Baby Products, Sports &amp;  Outdoors, Office Products, Bed &amp; Bath, Furniture, Tools, Hardware,  Automotive Parts,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7654"/>
            <a:ext cx="12192000" cy="7015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1" name="Close to Thee 靠近主"/>
          <p:cNvSpPr txBox="1">
            <a:spLocks noGrp="1"/>
          </p:cNvSpPr>
          <p:nvPr>
            <p:ph type="title"/>
          </p:nvPr>
        </p:nvSpPr>
        <p:spPr>
          <a:xfrm>
            <a:off x="1967620" y="2206891"/>
            <a:ext cx="7673984" cy="2718044"/>
          </a:xfrm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>
                <a:solidFill>
                  <a:schemeClr val="accent4">
                    <a:hueOff val="348544"/>
                    <a:lumOff val="7139"/>
                  </a:schemeClr>
                </a:solidFill>
              </a:defRPr>
            </a:lvl1pPr>
          </a:lstStyle>
          <a:p>
            <a:pPr algn="ctr"/>
            <a:r>
              <a:rPr sz="7200" b="1" dirty="0">
                <a:latin typeface="Arial Black" panose="020B0A04020102020204" pitchFamily="34" charset="0"/>
              </a:rPr>
              <a:t>Close to Thee </a:t>
            </a:r>
            <a:r>
              <a:rPr lang="en-US" sz="7200" dirty="0"/>
              <a:t/>
            </a:r>
            <a:br>
              <a:rPr lang="en-US" sz="7200" dirty="0"/>
            </a:br>
            <a:r>
              <a:rPr lang="en-US" sz="7200" dirty="0"/>
              <a:t/>
            </a:r>
            <a:br>
              <a:rPr lang="en-US" sz="7200" dirty="0"/>
            </a:br>
            <a:r>
              <a:rPr sz="7200" dirty="0" err="1">
                <a:latin typeface="Arial Black" panose="020B0A04020102020204" pitchFamily="34" charset="0"/>
              </a:rPr>
              <a:t>靠近主</a:t>
            </a:r>
            <a:endParaRPr sz="7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594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0" name="Picture 12" descr="the forest wallpaper - Online Discount Shop for Electronics, Apparel, Toys,  Books, Games, Computers, Shoes, Jewelry, Watches, Baby Products, Sports &amp;  Outdoors, Office Products, Bed &amp; Bath, Furniture, Tools, Hardware,  Automotive Parts,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164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" name="主是我永遠的福分，…"/>
          <p:cNvSpPr txBox="1">
            <a:spLocks noGrp="1"/>
          </p:cNvSpPr>
          <p:nvPr>
            <p:ph type="title"/>
          </p:nvPr>
        </p:nvSpPr>
        <p:spPr>
          <a:xfrm>
            <a:off x="2746012" y="236771"/>
            <a:ext cx="6999211" cy="371159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defRPr>
                <a:solidFill>
                  <a:schemeClr val="accent4">
                    <a:hueOff val="348544"/>
                    <a:lumOff val="7139"/>
                  </a:schemeClr>
                </a:solidFill>
              </a:defRPr>
            </a:pPr>
            <a:r>
              <a:rPr sz="5765" b="1" kern="0" spc="-115" dirty="0" err="1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主是我永遠的福分</a:t>
            </a:r>
            <a:r>
              <a:rPr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，</a:t>
            </a:r>
          </a:p>
          <a:p>
            <a:pPr algn="ctr">
              <a:lnSpc>
                <a:spcPct val="100000"/>
              </a:lnSpc>
              <a:defRPr>
                <a:solidFill>
                  <a:schemeClr val="accent4">
                    <a:hueOff val="348544"/>
                    <a:lumOff val="7139"/>
                  </a:schemeClr>
                </a:solidFill>
              </a:defRPr>
            </a:pPr>
            <a:r>
              <a:rPr sz="5765" b="1" kern="0" spc="-115" dirty="0" err="1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勝過朋友與生命</a:t>
            </a:r>
            <a:r>
              <a:rPr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，</a:t>
            </a:r>
          </a:p>
          <a:p>
            <a:pPr algn="ctr">
              <a:lnSpc>
                <a:spcPct val="100000"/>
              </a:lnSpc>
              <a:defRPr>
                <a:solidFill>
                  <a:schemeClr val="accent4">
                    <a:hueOff val="348544"/>
                    <a:lumOff val="7139"/>
                  </a:schemeClr>
                </a:solidFill>
              </a:defRPr>
            </a:pPr>
            <a:r>
              <a:rPr sz="5765" b="1" kern="0" spc="-115" dirty="0" err="1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在人生孤單旅程中</a:t>
            </a:r>
            <a:r>
              <a:rPr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，</a:t>
            </a:r>
          </a:p>
          <a:p>
            <a:pPr algn="ctr">
              <a:lnSpc>
                <a:spcPct val="100000"/>
              </a:lnSpc>
              <a:defRPr>
                <a:solidFill>
                  <a:schemeClr val="accent4">
                    <a:hueOff val="348544"/>
                    <a:lumOff val="7139"/>
                  </a:schemeClr>
                </a:solidFill>
              </a:defRPr>
            </a:pPr>
            <a:r>
              <a:rPr sz="5765" b="1" kern="0" spc="-115" dirty="0" err="1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恳求主與我同行</a:t>
            </a:r>
            <a:r>
              <a:rPr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。</a:t>
            </a:r>
          </a:p>
        </p:txBody>
      </p:sp>
      <p:sp>
        <p:nvSpPr>
          <p:cNvPr id="154" name="Thou my everlasting portion,…"/>
          <p:cNvSpPr txBox="1"/>
          <p:nvPr/>
        </p:nvSpPr>
        <p:spPr>
          <a:xfrm>
            <a:off x="2626743" y="4265052"/>
            <a:ext cx="6766478" cy="156017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9050" tIns="19050" rIns="19050" bIns="19050" anchor="ctr">
            <a:spAutoFit/>
          </a:bodyPr>
          <a:lstStyle/>
          <a:p>
            <a:pPr marL="0" marR="0" lvl="0" indent="0" algn="ctr" defTabSz="1219126" rtl="0" eaLnBrk="1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700" b="1" spc="-94">
                <a:solidFill>
                  <a:srgbClr val="FFFFFF"/>
                </a:solidFill>
              </a:defRPr>
            </a:pPr>
            <a:r>
              <a:rPr kumimoji="0" sz="3090" b="1" i="0" u="none" strike="noStrike" kern="0" cap="none" spc="-66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Arial"/>
                <a:sym typeface="Helvetica Neue"/>
              </a:rPr>
              <a:t>Thou my everlasting portion,</a:t>
            </a:r>
          </a:p>
          <a:p>
            <a:pPr marL="0" marR="0" lvl="0" indent="0" algn="ctr" defTabSz="1219126" rtl="0" eaLnBrk="1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700" b="1" spc="-94">
                <a:solidFill>
                  <a:srgbClr val="FFFFFF"/>
                </a:solidFill>
              </a:defRPr>
            </a:pPr>
            <a:r>
              <a:rPr kumimoji="0" sz="3090" b="1" i="0" u="none" strike="noStrike" kern="0" cap="none" spc="-66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Arial"/>
                <a:sym typeface="Helvetica Neue"/>
              </a:rPr>
              <a:t>More than friend or life to me,</a:t>
            </a:r>
          </a:p>
          <a:p>
            <a:pPr marL="0" marR="0" lvl="0" indent="0" algn="ctr" defTabSz="1219126" rtl="0" eaLnBrk="1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700" b="1" spc="-94">
                <a:solidFill>
                  <a:srgbClr val="FFFFFF"/>
                </a:solidFill>
              </a:defRPr>
            </a:pPr>
            <a:r>
              <a:rPr kumimoji="0" sz="3090" b="1" i="0" u="none" strike="noStrike" kern="0" cap="none" spc="-66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Arial"/>
                <a:sym typeface="Helvetica Neue"/>
              </a:rPr>
              <a:t>All along my pilgrim journey,</a:t>
            </a:r>
          </a:p>
          <a:p>
            <a:pPr marL="0" marR="0" lvl="0" indent="0" algn="ctr" defTabSz="1219126" rtl="0" eaLnBrk="1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700" b="1" spc="-94">
                <a:solidFill>
                  <a:srgbClr val="FFFFFF"/>
                </a:solidFill>
              </a:defRPr>
            </a:pPr>
            <a:r>
              <a:rPr kumimoji="0" sz="3090" b="1" i="0" u="none" strike="noStrike" kern="0" cap="none" spc="-66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Arial"/>
                <a:sym typeface="Helvetica Neue"/>
              </a:rPr>
              <a:t>Savior, let me walk with Thee.</a:t>
            </a:r>
          </a:p>
        </p:txBody>
      </p:sp>
    </p:spTree>
    <p:extLst>
      <p:ext uri="{BB962C8B-B14F-4D97-AF65-F5344CB8AC3E}">
        <p14:creationId xmlns:p14="http://schemas.microsoft.com/office/powerpoint/2010/main" val="40091543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he forest wallpaper - Online Discount Shop for Electronics, Apparel, Toys,  Books, Games, Computers, Shoes, Jewelry, Watches, Baby Products, Sports &amp;  Outdoors, Office Products, Bed &amp; Bath, Furniture, Tools, Hardware,  Automotive Parts,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55"/>
            <a:ext cx="12192000" cy="684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6" name="靠近主，靠近主，…"/>
          <p:cNvSpPr txBox="1">
            <a:spLocks noGrp="1"/>
          </p:cNvSpPr>
          <p:nvPr>
            <p:ph type="title"/>
          </p:nvPr>
        </p:nvSpPr>
        <p:spPr>
          <a:xfrm>
            <a:off x="3101331" y="800388"/>
            <a:ext cx="6803066" cy="3727408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defRPr>
                <a:solidFill>
                  <a:schemeClr val="accent4">
                    <a:hueOff val="348544"/>
                    <a:lumOff val="7139"/>
                  </a:schemeClr>
                </a:solidFill>
              </a:defRPr>
            </a:pPr>
            <a:r>
              <a:rPr sz="5765" b="1" kern="0" spc="-115" dirty="0" err="1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靠近主，靠近主</a:t>
            </a:r>
            <a:r>
              <a:rPr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，</a:t>
            </a:r>
          </a:p>
          <a:p>
            <a:pPr algn="ctr">
              <a:lnSpc>
                <a:spcPct val="100000"/>
              </a:lnSpc>
              <a:defRPr>
                <a:solidFill>
                  <a:schemeClr val="accent4">
                    <a:hueOff val="348544"/>
                    <a:lumOff val="7139"/>
                  </a:schemeClr>
                </a:solidFill>
              </a:defRPr>
            </a:pPr>
            <a:r>
              <a:rPr sz="5765" b="1" kern="0" spc="-115" dirty="0" err="1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靠近主，靠近主</a:t>
            </a:r>
            <a:r>
              <a:rPr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，</a:t>
            </a:r>
          </a:p>
          <a:p>
            <a:pPr algn="ctr">
              <a:lnSpc>
                <a:spcPct val="100000"/>
              </a:lnSpc>
              <a:defRPr>
                <a:solidFill>
                  <a:schemeClr val="accent4">
                    <a:hueOff val="348544"/>
                    <a:lumOff val="7139"/>
                  </a:schemeClr>
                </a:solidFill>
              </a:defRPr>
            </a:pPr>
            <a:r>
              <a:rPr sz="5765" b="1" kern="0" spc="-115" dirty="0" err="1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在人生孤單旅程中</a:t>
            </a:r>
            <a:r>
              <a:rPr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，</a:t>
            </a:r>
          </a:p>
          <a:p>
            <a:pPr algn="ctr">
              <a:lnSpc>
                <a:spcPct val="100000"/>
              </a:lnSpc>
              <a:defRPr>
                <a:solidFill>
                  <a:schemeClr val="accent4">
                    <a:hueOff val="348544"/>
                    <a:lumOff val="7139"/>
                  </a:schemeClr>
                </a:solidFill>
              </a:defRPr>
            </a:pPr>
            <a:r>
              <a:rPr sz="5765" b="1" kern="0" spc="-115" dirty="0" err="1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恳求主與我同行</a:t>
            </a:r>
            <a:r>
              <a:rPr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。</a:t>
            </a:r>
            <a:endParaRPr sz="5765" b="1" kern="0" spc="-115" dirty="0">
              <a:solidFill>
                <a:srgbClr val="FFD932">
                  <a:hueOff val="348544"/>
                  <a:lumOff val="7139"/>
                </a:srgbClr>
              </a:solidFill>
              <a:latin typeface="Cambria"/>
              <a:cs typeface="Arial"/>
            </a:endParaRPr>
          </a:p>
        </p:txBody>
      </p:sp>
      <p:sp>
        <p:nvSpPr>
          <p:cNvPr id="157" name="Close to Thee, close to Thee,…"/>
          <p:cNvSpPr txBox="1"/>
          <p:nvPr/>
        </p:nvSpPr>
        <p:spPr>
          <a:xfrm>
            <a:off x="3151782" y="4445816"/>
            <a:ext cx="5924263" cy="194053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9050" tIns="19050" rIns="19050" bIns="19050" anchor="ctr">
            <a:spAutoFit/>
          </a:bodyPr>
          <a:lstStyle/>
          <a:p>
            <a:pPr marL="0" marR="0" lvl="0" indent="0" algn="ctr" defTabSz="1219126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400" b="1">
                <a:solidFill>
                  <a:srgbClr val="FFFFFF"/>
                </a:solidFill>
              </a:defRPr>
            </a:pPr>
            <a:r>
              <a:rPr kumimoji="0" sz="309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Arial"/>
                <a:sym typeface="Helvetica Neue"/>
              </a:rPr>
              <a:t>Close to Thee, close to Thee,</a:t>
            </a:r>
          </a:p>
          <a:p>
            <a:pPr marL="0" marR="0" lvl="0" indent="0" algn="ctr" defTabSz="1219126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400" b="1">
                <a:solidFill>
                  <a:srgbClr val="FFFFFF"/>
                </a:solidFill>
              </a:defRPr>
            </a:pPr>
            <a:r>
              <a:rPr kumimoji="0" sz="309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Arial"/>
                <a:sym typeface="Helvetica Neue"/>
              </a:rPr>
              <a:t>Close to Thee, close to Thee;</a:t>
            </a:r>
          </a:p>
          <a:p>
            <a:pPr marL="0" marR="0" lvl="0" indent="0" algn="ctr" defTabSz="1219126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400" b="1">
                <a:solidFill>
                  <a:srgbClr val="FFFFFF"/>
                </a:solidFill>
              </a:defRPr>
            </a:pPr>
            <a:r>
              <a:rPr kumimoji="0" sz="309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Arial"/>
                <a:sym typeface="Helvetica Neue"/>
              </a:rPr>
              <a:t>All along my pilgrim journey,</a:t>
            </a:r>
          </a:p>
          <a:p>
            <a:pPr marL="0" marR="0" lvl="0" indent="0" algn="ctr" defTabSz="1219126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400" b="1">
                <a:solidFill>
                  <a:srgbClr val="FFFFFF"/>
                </a:solidFill>
              </a:defRPr>
            </a:pPr>
            <a:r>
              <a:rPr kumimoji="0" sz="309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Arial"/>
                <a:sym typeface="Helvetica Neue"/>
              </a:rPr>
              <a:t>Savior, let me walk with Thee.</a:t>
            </a:r>
          </a:p>
        </p:txBody>
      </p:sp>
    </p:spTree>
    <p:extLst>
      <p:ext uri="{BB962C8B-B14F-4D97-AF65-F5344CB8AC3E}">
        <p14:creationId xmlns:p14="http://schemas.microsoft.com/office/powerpoint/2010/main" val="4294419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the forest wallpaper - Online Discount Shop for Electronics, Apparel, Toys,  Books, Games, Computers, Shoes, Jewelry, Watches, Baby Products, Sports &amp;  Outdoors, Office Products, Bed &amp; Bath, Furniture, Tools, Hardware,  Automotive Parts,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941805" y="452685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gency FB" panose="020B0503020202020204" pitchFamily="34" charset="0"/>
              <a:cs typeface="Arial"/>
              <a:sym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27871" y="237118"/>
            <a:ext cx="8399868" cy="364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5765" b="1" i="0" u="none" strike="noStrike" kern="0" cap="none" spc="-115" normalizeH="0" baseline="0" noProof="0" dirty="0">
                <a:ln>
                  <a:noFill/>
                </a:ln>
                <a:solidFill>
                  <a:srgbClr val="FFD932">
                    <a:hueOff val="348544"/>
                    <a:lumOff val="7139"/>
                  </a:srgbClr>
                </a:solidFill>
                <a:effectLst/>
                <a:uLnTx/>
                <a:uFillTx/>
                <a:latin typeface="Cambria"/>
                <a:ea typeface="+mj-ea"/>
                <a:cs typeface="Arial"/>
                <a:sym typeface="Helvetica Neue"/>
              </a:rPr>
              <a:t>我不求世界的享樂，</a:t>
            </a:r>
            <a:endParaRPr kumimoji="0" lang="en-US" altLang="zh-TW" sz="5765" b="1" i="0" u="none" strike="noStrike" kern="0" cap="none" spc="-115" normalizeH="0" baseline="0" noProof="0" dirty="0">
              <a:ln>
                <a:noFill/>
              </a:ln>
              <a:solidFill>
                <a:srgbClr val="FFD932">
                  <a:hueOff val="348544"/>
                  <a:lumOff val="7139"/>
                </a:srgbClr>
              </a:solidFill>
              <a:effectLst/>
              <a:uLnTx/>
              <a:uFillTx/>
              <a:latin typeface="Cambria"/>
              <a:ea typeface="Cambria"/>
              <a:cs typeface="Arial"/>
              <a:sym typeface="Helvetica Neue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5765" b="1" i="0" u="none" strike="noStrike" kern="0" cap="none" spc="-115" normalizeH="0" baseline="0" noProof="0" dirty="0">
                <a:ln>
                  <a:noFill/>
                </a:ln>
                <a:solidFill>
                  <a:srgbClr val="FFD932">
                    <a:hueOff val="348544"/>
                    <a:lumOff val="7139"/>
                  </a:srgbClr>
                </a:solidFill>
                <a:effectLst/>
                <a:uLnTx/>
                <a:uFillTx/>
                <a:latin typeface="Cambria"/>
                <a:ea typeface="+mj-ea"/>
                <a:cs typeface="Arial"/>
                <a:sym typeface="Helvetica Neue"/>
              </a:rPr>
              <a:t>也不求世界虛名，</a:t>
            </a:r>
            <a:endParaRPr kumimoji="0" lang="en-US" altLang="zh-TW" sz="5765" b="1" i="0" u="none" strike="noStrike" kern="0" cap="none" spc="-115" normalizeH="0" baseline="0" noProof="0" dirty="0">
              <a:ln>
                <a:noFill/>
              </a:ln>
              <a:solidFill>
                <a:srgbClr val="FFD932">
                  <a:hueOff val="348544"/>
                  <a:lumOff val="7139"/>
                </a:srgbClr>
              </a:solidFill>
              <a:effectLst/>
              <a:uLnTx/>
              <a:uFillTx/>
              <a:latin typeface="Cambria"/>
              <a:ea typeface="Cambria"/>
              <a:cs typeface="Arial"/>
              <a:sym typeface="Helvetica Neue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5765" b="1" i="0" u="none" strike="noStrike" kern="0" cap="none" spc="-115" normalizeH="0" baseline="0" noProof="0" dirty="0">
                <a:ln>
                  <a:noFill/>
                </a:ln>
                <a:solidFill>
                  <a:srgbClr val="FFD932">
                    <a:hueOff val="348544"/>
                    <a:lumOff val="7139"/>
                  </a:srgbClr>
                </a:solidFill>
                <a:effectLst/>
                <a:uLnTx/>
                <a:uFillTx/>
                <a:latin typeface="Cambria"/>
                <a:ea typeface="+mj-ea"/>
                <a:cs typeface="Arial"/>
                <a:sym typeface="Helvetica Neue"/>
              </a:rPr>
              <a:t>我願受任何的勞苦，</a:t>
            </a:r>
            <a:endParaRPr kumimoji="0" lang="en-US" altLang="zh-TW" sz="5765" b="1" i="0" u="none" strike="noStrike" kern="0" cap="none" spc="-115" normalizeH="0" baseline="0" noProof="0" dirty="0">
              <a:ln>
                <a:noFill/>
              </a:ln>
              <a:solidFill>
                <a:srgbClr val="FFD932">
                  <a:hueOff val="348544"/>
                  <a:lumOff val="7139"/>
                </a:srgbClr>
              </a:solidFill>
              <a:effectLst/>
              <a:uLnTx/>
              <a:uFillTx/>
              <a:latin typeface="Cambria"/>
              <a:ea typeface="Cambria"/>
              <a:cs typeface="Arial"/>
              <a:sym typeface="Helvetica Neue"/>
            </a:endParaRPr>
          </a:p>
          <a:p>
            <a:pPr lvl="0" algn="ctr">
              <a:buClr>
                <a:srgbClr val="000000"/>
              </a:buClr>
              <a:defRPr/>
            </a:pPr>
            <a:r>
              <a:rPr kumimoji="0" lang="zh-TW" altLang="en-US" sz="5765" b="1" i="0" u="none" strike="noStrike" kern="0" cap="none" spc="-115" normalizeH="0" baseline="0" noProof="0" dirty="0" smtClean="0">
                <a:ln>
                  <a:noFill/>
                </a:ln>
                <a:solidFill>
                  <a:srgbClr val="FFD932">
                    <a:hueOff val="348544"/>
                    <a:lumOff val="7139"/>
                  </a:srgbClr>
                </a:solidFill>
                <a:effectLst/>
                <a:uLnTx/>
                <a:uFillTx/>
                <a:latin typeface="Cambria"/>
                <a:ea typeface="+mj-ea"/>
                <a:cs typeface="Arial"/>
                <a:sym typeface="Helvetica Neue"/>
              </a:rPr>
              <a:t>只</a:t>
            </a:r>
            <a:r>
              <a:rPr lang="zh-TW" altLang="en-US"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  <a:sym typeface="Helvetica Neue"/>
              </a:rPr>
              <a:t>求主</a:t>
            </a:r>
            <a:r>
              <a:rPr kumimoji="0" lang="zh-TW" altLang="en-US" sz="5765" b="1" i="0" u="none" strike="noStrike" kern="0" cap="none" spc="-115" normalizeH="0" baseline="0" noProof="0" dirty="0" smtClean="0">
                <a:ln>
                  <a:noFill/>
                </a:ln>
                <a:solidFill>
                  <a:srgbClr val="FFD932">
                    <a:hueOff val="348544"/>
                    <a:lumOff val="7139"/>
                  </a:srgbClr>
                </a:solidFill>
                <a:effectLst/>
                <a:uLnTx/>
                <a:uFillTx/>
                <a:latin typeface="Cambria"/>
                <a:ea typeface="+mj-ea"/>
                <a:cs typeface="Arial"/>
                <a:sym typeface="Helvetica Neue"/>
              </a:rPr>
              <a:t>與</a:t>
            </a:r>
            <a:r>
              <a:rPr lang="zh-TW" altLang="en-US"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ea typeface="+mn-ea"/>
                <a:cs typeface="Arial"/>
                <a:sym typeface="Helvetica Neue"/>
              </a:rPr>
              <a:t>我</a:t>
            </a:r>
            <a:r>
              <a:rPr kumimoji="0" lang="zh-TW" altLang="en-US" sz="5765" b="1" i="0" u="none" strike="noStrike" kern="0" cap="none" spc="-115" normalizeH="0" baseline="0" noProof="0" dirty="0" smtClean="0">
                <a:ln>
                  <a:noFill/>
                </a:ln>
                <a:solidFill>
                  <a:srgbClr val="FFD932">
                    <a:hueOff val="348544"/>
                    <a:lumOff val="7139"/>
                  </a:srgbClr>
                </a:solidFill>
                <a:effectLst/>
                <a:uLnTx/>
                <a:uFillTx/>
                <a:latin typeface="Cambria"/>
                <a:ea typeface="+mj-ea"/>
                <a:cs typeface="Arial"/>
                <a:sym typeface="Helvetica Neue"/>
              </a:rPr>
              <a:t>同</a:t>
            </a:r>
            <a:r>
              <a:rPr kumimoji="0" lang="zh-TW" altLang="en-US" sz="5765" b="1" i="0" u="none" strike="noStrike" kern="0" cap="none" spc="-115" normalizeH="0" baseline="0" noProof="0" dirty="0">
                <a:ln>
                  <a:noFill/>
                </a:ln>
                <a:solidFill>
                  <a:srgbClr val="FFD932">
                    <a:hueOff val="348544"/>
                    <a:lumOff val="7139"/>
                  </a:srgbClr>
                </a:solidFill>
                <a:effectLst/>
                <a:uLnTx/>
                <a:uFillTx/>
                <a:latin typeface="Cambria"/>
                <a:ea typeface="+mj-ea"/>
                <a:cs typeface="Arial"/>
                <a:sym typeface="Helvetica Neue"/>
              </a:rPr>
              <a:t>行</a:t>
            </a:r>
            <a:r>
              <a:rPr kumimoji="0" lang="zh-TW" altLang="en-US" sz="5765" b="1" i="0" u="none" strike="noStrike" kern="0" cap="none" spc="-115" normalizeH="0" baseline="0" noProof="0" dirty="0" smtClean="0">
                <a:ln>
                  <a:noFill/>
                </a:ln>
                <a:solidFill>
                  <a:srgbClr val="FFD932">
                    <a:hueOff val="348544"/>
                    <a:lumOff val="7139"/>
                  </a:srgbClr>
                </a:solidFill>
                <a:effectLst/>
                <a:uLnTx/>
                <a:uFillTx/>
                <a:latin typeface="Cambria"/>
                <a:ea typeface="+mj-ea"/>
                <a:cs typeface="Arial"/>
                <a:sym typeface="Helvetica Neue"/>
              </a:rPr>
              <a:t>。</a:t>
            </a:r>
            <a:endParaRPr kumimoji="0" lang="en-US" altLang="zh-TW" sz="5765" b="1" i="0" u="none" strike="noStrike" kern="0" cap="none" spc="-115" normalizeH="0" baseline="0" noProof="0" dirty="0">
              <a:ln>
                <a:noFill/>
              </a:ln>
              <a:solidFill>
                <a:srgbClr val="FFD932">
                  <a:hueOff val="348544"/>
                  <a:lumOff val="7139"/>
                </a:srgbClr>
              </a:solidFill>
              <a:effectLst/>
              <a:uLnTx/>
              <a:uFillTx/>
              <a:latin typeface="Cambria"/>
              <a:ea typeface="Cambria"/>
              <a:cs typeface="Arial"/>
              <a:sym typeface="Helvetica Neue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33777" y="4178251"/>
            <a:ext cx="8348191" cy="19943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09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Arial"/>
                <a:sym typeface="Arial"/>
              </a:rPr>
              <a:t>Not for ease or worldly pleasure,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09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Arial"/>
                <a:sym typeface="Arial"/>
              </a:rPr>
              <a:t>Nor for fame my prayer shall be;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309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Arial"/>
                <a:sym typeface="Arial"/>
              </a:rPr>
              <a:t> </a:t>
            </a:r>
            <a:r>
              <a:rPr kumimoji="0" lang="en-US" sz="309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Arial"/>
                <a:sym typeface="Arial"/>
              </a:rPr>
              <a:t>Gladly will I toil and suffer,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09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Arial"/>
                <a:sym typeface="Arial"/>
              </a:rPr>
              <a:t>Only let me walk with Thee.</a:t>
            </a:r>
            <a:endParaRPr kumimoji="0" lang="en-US" altLang="zh-TW" sz="309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242719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the forest wallpaper - Online Discount Shop for Electronics, Apparel, Toys,  Books, Games, Computers, Shoes, Jewelry, Watches, Baby Products, Sports &amp;  Outdoors, Office Products, Bed &amp; Bath, Furniture, Tools, Hardware,  Automotive Parts,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2" name="靠近主，靠近主，…"/>
          <p:cNvSpPr txBox="1">
            <a:spLocks noGrp="1"/>
          </p:cNvSpPr>
          <p:nvPr>
            <p:ph type="title"/>
          </p:nvPr>
        </p:nvSpPr>
        <p:spPr>
          <a:xfrm>
            <a:off x="2694468" y="531325"/>
            <a:ext cx="6803065" cy="3017629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>
                <a:solidFill>
                  <a:schemeClr val="accent4">
                    <a:hueOff val="348544"/>
                    <a:lumOff val="7139"/>
                  </a:schemeClr>
                </a:solidFill>
              </a:defRPr>
            </a:pPr>
            <a:r>
              <a:rPr sz="5765" b="1" kern="0" spc="-115" dirty="0" err="1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  <a:sym typeface="Arial"/>
              </a:rPr>
              <a:t>靠近主，靠近主</a:t>
            </a:r>
            <a:r>
              <a:rPr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  <a:sym typeface="Arial"/>
              </a:rPr>
              <a:t>，</a:t>
            </a:r>
          </a:p>
          <a:p>
            <a:pPr algn="ctr">
              <a:lnSpc>
                <a:spcPct val="100000"/>
              </a:lnSpc>
              <a:defRPr>
                <a:solidFill>
                  <a:schemeClr val="accent4">
                    <a:hueOff val="348544"/>
                    <a:lumOff val="7139"/>
                  </a:schemeClr>
                </a:solidFill>
              </a:defRPr>
            </a:pPr>
            <a:r>
              <a:rPr sz="5765" b="1" kern="0" spc="-115" dirty="0" err="1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  <a:sym typeface="Arial"/>
              </a:rPr>
              <a:t>靠近主，靠近主</a:t>
            </a:r>
            <a:r>
              <a:rPr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  <a:sym typeface="Arial"/>
              </a:rPr>
              <a:t>，</a:t>
            </a:r>
          </a:p>
          <a:p>
            <a:pPr algn="ctr">
              <a:lnSpc>
                <a:spcPct val="100000"/>
              </a:lnSpc>
              <a:buClr>
                <a:srgbClr val="000000"/>
              </a:buClr>
              <a:defRPr/>
            </a:pPr>
            <a:r>
              <a:rPr lang="zh-TW" altLang="en-US"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  <a:sym typeface="Arial"/>
              </a:rPr>
              <a:t>我願受任何的勞苦，</a:t>
            </a:r>
            <a:r>
              <a:rPr lang="en-US" altLang="zh-TW"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  <a:sym typeface="Arial"/>
              </a:rPr>
              <a:t/>
            </a:r>
            <a:br>
              <a:rPr lang="en-US" altLang="zh-TW"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  <a:sym typeface="Arial"/>
              </a:rPr>
            </a:br>
            <a:r>
              <a:rPr lang="zh-TW" altLang="en-US"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  <a:sym typeface="Helvetica Neue"/>
              </a:rPr>
              <a:t>只求主與</a:t>
            </a:r>
            <a:r>
              <a:rPr lang="zh-TW" altLang="en-US"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ea typeface="+mj-ea"/>
                <a:cs typeface="Arial"/>
                <a:sym typeface="Helvetica Neue"/>
              </a:rPr>
              <a:t>我</a:t>
            </a:r>
            <a:r>
              <a:rPr lang="zh-TW" altLang="en-US"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  <a:sym typeface="Helvetica Neue"/>
              </a:rPr>
              <a:t>同行</a:t>
            </a:r>
            <a:r>
              <a:rPr lang="zh-TW" altLang="en-US" sz="5765" b="1" kern="0" spc="-115" dirty="0" smtClean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  <a:sym typeface="Helvetica Neue"/>
              </a:rPr>
              <a:t>。</a:t>
            </a:r>
            <a:endParaRPr lang="en-US" altLang="zh-TW" sz="5765" b="1" kern="0" spc="-115" dirty="0">
              <a:solidFill>
                <a:srgbClr val="FFD932">
                  <a:hueOff val="348544"/>
                  <a:lumOff val="7139"/>
                </a:srgbClr>
              </a:solidFill>
              <a:latin typeface="Cambria"/>
              <a:cs typeface="Arial"/>
              <a:sym typeface="Arial"/>
            </a:endParaRPr>
          </a:p>
        </p:txBody>
      </p:sp>
      <p:sp>
        <p:nvSpPr>
          <p:cNvPr id="163" name="Close to Thee, close to Thee,…"/>
          <p:cNvSpPr txBox="1"/>
          <p:nvPr/>
        </p:nvSpPr>
        <p:spPr>
          <a:xfrm>
            <a:off x="2058671" y="4080278"/>
            <a:ext cx="8215680" cy="194053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9050" tIns="19050" rIns="19050" bIns="19050" anchor="ctr">
            <a:spAutoFit/>
          </a:bodyPr>
          <a:lstStyle/>
          <a:p>
            <a:pPr marL="0" marR="0" lvl="0" indent="0" algn="ctr" defTabSz="1219126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500" b="1">
                <a:solidFill>
                  <a:srgbClr val="FFFFFF"/>
                </a:solidFill>
              </a:defRPr>
            </a:pPr>
            <a:r>
              <a:rPr kumimoji="0" sz="309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Arial"/>
                <a:sym typeface="Helvetica Neue"/>
              </a:rPr>
              <a:t>Close to Thee, close to Thee,</a:t>
            </a:r>
          </a:p>
          <a:p>
            <a:pPr marL="0" marR="0" lvl="0" indent="0" algn="ctr" defTabSz="1219126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500" b="1">
                <a:solidFill>
                  <a:srgbClr val="FFFFFF"/>
                </a:solidFill>
              </a:defRPr>
            </a:pPr>
            <a:r>
              <a:rPr kumimoji="0" sz="309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Arial"/>
                <a:sym typeface="Helvetica Neue"/>
              </a:rPr>
              <a:t>Close to Thee, close to Thee,</a:t>
            </a:r>
          </a:p>
          <a:p>
            <a:pPr marL="0" marR="0" lvl="0" indent="0" algn="ctr" defTabSz="1219126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500" b="1">
                <a:solidFill>
                  <a:srgbClr val="FFFFFF"/>
                </a:solidFill>
              </a:defRPr>
            </a:pPr>
            <a:r>
              <a:rPr kumimoji="0" sz="309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Arial"/>
                <a:sym typeface="Helvetica Neue"/>
              </a:rPr>
              <a:t>Then the gate of life eternal</a:t>
            </a:r>
          </a:p>
          <a:p>
            <a:pPr marL="0" marR="0" lvl="0" indent="0" algn="ctr" defTabSz="1219126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500" b="1">
                <a:solidFill>
                  <a:srgbClr val="FFFFFF"/>
                </a:solidFill>
              </a:defRPr>
            </a:pPr>
            <a:r>
              <a:rPr kumimoji="0" sz="309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Arial"/>
                <a:sym typeface="Helvetica Neue"/>
              </a:rPr>
              <a:t>May I enter, Lord, with Thee.</a:t>
            </a:r>
          </a:p>
        </p:txBody>
      </p:sp>
    </p:spTree>
    <p:extLst>
      <p:ext uri="{BB962C8B-B14F-4D97-AF65-F5344CB8AC3E}">
        <p14:creationId xmlns:p14="http://schemas.microsoft.com/office/powerpoint/2010/main" val="3333986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the forest wallpaper - Online Discount Shop for Electronics, Apparel, Toys,  Books, Games, Computers, Shoes, Jewelry, Watches, Baby Products, Sports &amp;  Outdoors, Office Products, Bed &amp; Bath, Furniture, Tools, Hardware,  Automotive Parts,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5926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9" name="帶領我經黑暗幽谷，安然渡苦海危程，…"/>
          <p:cNvSpPr txBox="1">
            <a:spLocks noGrp="1"/>
          </p:cNvSpPr>
          <p:nvPr>
            <p:ph type="title"/>
          </p:nvPr>
        </p:nvSpPr>
        <p:spPr>
          <a:xfrm>
            <a:off x="2679747" y="214911"/>
            <a:ext cx="7110752" cy="370592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defRPr>
                <a:solidFill>
                  <a:schemeClr val="accent4">
                    <a:hueOff val="348544"/>
                    <a:lumOff val="7139"/>
                  </a:schemeClr>
                </a:solidFill>
              </a:defRPr>
            </a:pPr>
            <a:r>
              <a:rPr sz="5765" b="1" kern="0" spc="-115" dirty="0" err="1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帶領我經黑暗幽谷</a:t>
            </a:r>
            <a:r>
              <a:rPr lang="en-US"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/>
            </a:r>
            <a:br>
              <a:rPr lang="en-US"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</a:br>
            <a:r>
              <a:rPr sz="5765" b="1" kern="0" spc="-115" dirty="0" err="1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安然渡苦海危程</a:t>
            </a:r>
            <a:r>
              <a:rPr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，</a:t>
            </a:r>
          </a:p>
          <a:p>
            <a:pPr algn="ctr">
              <a:lnSpc>
                <a:spcPct val="100000"/>
              </a:lnSpc>
              <a:defRPr>
                <a:solidFill>
                  <a:schemeClr val="accent4">
                    <a:hueOff val="348544"/>
                    <a:lumOff val="7139"/>
                  </a:schemeClr>
                </a:solidFill>
              </a:defRPr>
            </a:pPr>
            <a:r>
              <a:rPr sz="5765" b="1" kern="0" spc="-115" dirty="0" err="1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當天上永生門大開</a:t>
            </a:r>
            <a:r>
              <a:rPr lang="en-US"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 </a:t>
            </a:r>
            <a:br>
              <a:rPr lang="en-US"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</a:br>
            <a:r>
              <a:rPr sz="5765" b="1" kern="0" spc="-115" dirty="0" err="1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願與主同進天庭</a:t>
            </a:r>
            <a:r>
              <a:rPr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。</a:t>
            </a:r>
          </a:p>
        </p:txBody>
      </p:sp>
      <p:sp>
        <p:nvSpPr>
          <p:cNvPr id="160" name="Lead me through the vale of shadows,…"/>
          <p:cNvSpPr txBox="1"/>
          <p:nvPr/>
        </p:nvSpPr>
        <p:spPr>
          <a:xfrm>
            <a:off x="1567873" y="3920836"/>
            <a:ext cx="9334500" cy="250068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9050" tIns="19050" rIns="19050" bIns="19050" anchor="ctr">
            <a:spAutoFit/>
          </a:bodyPr>
          <a:lstStyle/>
          <a:p>
            <a:pPr marL="0" marR="0" lvl="0" indent="0" algn="ctr" defTabSz="1219126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400" b="1">
                <a:solidFill>
                  <a:srgbClr val="FFFFFF"/>
                </a:solidFill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/>
                <a:ea typeface="Cambria"/>
                <a:cs typeface="Arial"/>
                <a:sym typeface="Helvetica Neue"/>
              </a:rPr>
              <a:t>Lead me through the vale of shadows,</a:t>
            </a:r>
            <a:endParaRPr kumimoji="0" lang="en-US" sz="4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/>
              <a:ea typeface="Cambria"/>
              <a:cs typeface="Arial"/>
              <a:sym typeface="Helvetica Neue"/>
            </a:endParaRPr>
          </a:p>
          <a:p>
            <a:pPr marL="0" marR="0" lvl="0" indent="0" algn="ctr" defTabSz="1219126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400" b="1">
                <a:solidFill>
                  <a:srgbClr val="FFFFFF"/>
                </a:solidFill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/>
                <a:ea typeface="Cambria"/>
                <a:cs typeface="Arial"/>
                <a:sym typeface="Helvetica Neue"/>
              </a:rPr>
              <a:t>Bear me o’er life’s fitful sea;</a:t>
            </a:r>
          </a:p>
          <a:p>
            <a:pPr marL="0" marR="0" lvl="0" indent="0" algn="ctr" defTabSz="1219126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400" b="1">
                <a:solidFill>
                  <a:srgbClr val="FFFFFF"/>
                </a:solidFill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/>
                <a:ea typeface="Cambria"/>
                <a:cs typeface="Arial"/>
                <a:sym typeface="Helvetica Neue"/>
              </a:rPr>
              <a:t>Then the gate of life eternal</a:t>
            </a:r>
          </a:p>
          <a:p>
            <a:pPr marL="0" marR="0" lvl="0" indent="0" algn="ctr" defTabSz="1219126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400" b="1">
                <a:solidFill>
                  <a:srgbClr val="FFFFFF"/>
                </a:solidFill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/>
                <a:ea typeface="Cambria"/>
                <a:cs typeface="Arial"/>
                <a:sym typeface="Helvetica Neue"/>
              </a:rPr>
              <a:t>May I enter, Lord, with Thee</a:t>
            </a: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cs typeface="Arial"/>
                <a:sym typeface="Helvetica Neue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6621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he forest wallpaper - Online Discount Shop for Electronics, Apparel, Toys,  Books, Games, Computers, Shoes, Jewelry, Watches, Baby Products, Sports &amp;  Outdoors, Office Products, Bed &amp; Bath, Furniture, Tools, Hardware,  Automotive Parts,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4143" y="0"/>
            <a:ext cx="1223614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5" name="靠近主，靠近主，…"/>
          <p:cNvSpPr txBox="1">
            <a:spLocks noGrp="1"/>
          </p:cNvSpPr>
          <p:nvPr>
            <p:ph type="title"/>
          </p:nvPr>
        </p:nvSpPr>
        <p:spPr>
          <a:xfrm>
            <a:off x="2213718" y="416135"/>
            <a:ext cx="7986233" cy="3334579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>
                <a:solidFill>
                  <a:schemeClr val="accent4">
                    <a:hueOff val="348544"/>
                    <a:lumOff val="7139"/>
                  </a:schemeClr>
                </a:solidFill>
              </a:defRPr>
            </a:pPr>
            <a:r>
              <a:rPr sz="5765" b="1" kern="0" spc="-115" dirty="0" err="1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靠近主，靠近主</a:t>
            </a:r>
            <a:r>
              <a:rPr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，</a:t>
            </a:r>
          </a:p>
          <a:p>
            <a:pPr algn="ctr">
              <a:lnSpc>
                <a:spcPct val="100000"/>
              </a:lnSpc>
              <a:defRPr>
                <a:solidFill>
                  <a:schemeClr val="accent4">
                    <a:hueOff val="348544"/>
                    <a:lumOff val="7139"/>
                  </a:schemeClr>
                </a:solidFill>
              </a:defRPr>
            </a:pPr>
            <a:r>
              <a:rPr sz="5765" b="1" kern="0" spc="-115" dirty="0" err="1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靠近主，靠近主</a:t>
            </a:r>
            <a:r>
              <a:rPr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，</a:t>
            </a:r>
          </a:p>
          <a:p>
            <a:pPr algn="ctr">
              <a:lnSpc>
                <a:spcPct val="100000"/>
              </a:lnSpc>
              <a:defRPr>
                <a:solidFill>
                  <a:schemeClr val="accent4">
                    <a:hueOff val="348544"/>
                    <a:lumOff val="7139"/>
                  </a:schemeClr>
                </a:solidFill>
              </a:defRPr>
            </a:pPr>
            <a:r>
              <a:rPr lang="en-US"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 </a:t>
            </a:r>
            <a:r>
              <a:rPr sz="5765" b="1" kern="0" spc="-115" dirty="0" err="1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當天上永生門大開</a:t>
            </a:r>
            <a:r>
              <a:rPr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，</a:t>
            </a:r>
            <a:r>
              <a:rPr lang="en-US"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/>
            </a:r>
            <a:br>
              <a:rPr lang="en-US"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</a:br>
            <a:r>
              <a:rPr sz="5765" b="1" kern="0" spc="-115" dirty="0" err="1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願與主同進天庭</a:t>
            </a:r>
            <a:r>
              <a:rPr sz="5765" b="1" kern="0" spc="-115" dirty="0">
                <a:solidFill>
                  <a:srgbClr val="FFD932">
                    <a:hueOff val="348544"/>
                    <a:lumOff val="7139"/>
                  </a:srgbClr>
                </a:solidFill>
                <a:latin typeface="Cambria"/>
                <a:cs typeface="Arial"/>
              </a:rPr>
              <a:t>。</a:t>
            </a:r>
          </a:p>
        </p:txBody>
      </p:sp>
      <p:sp>
        <p:nvSpPr>
          <p:cNvPr id="166" name="Close to Thee, close to Thee,…"/>
          <p:cNvSpPr txBox="1"/>
          <p:nvPr/>
        </p:nvSpPr>
        <p:spPr>
          <a:xfrm>
            <a:off x="2018891" y="3750714"/>
            <a:ext cx="8375889" cy="250068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9050" tIns="19050" rIns="19050" bIns="19050" anchor="ctr">
            <a:spAutoFit/>
          </a:bodyPr>
          <a:lstStyle/>
          <a:p>
            <a:pPr marL="0" marR="0" lvl="0" indent="0" algn="ctr" defTabSz="1219126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500" b="1">
                <a:solidFill>
                  <a:srgbClr val="FFFFFF"/>
                </a:solidFill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Close to Thee, close to Thee,</a:t>
            </a:r>
          </a:p>
          <a:p>
            <a:pPr marL="0" marR="0" lvl="0" indent="0" algn="ctr" defTabSz="1219126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500" b="1">
                <a:solidFill>
                  <a:srgbClr val="FFFFFF"/>
                </a:solidFill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Close to Thee, close to Thee,</a:t>
            </a:r>
          </a:p>
          <a:p>
            <a:pPr marL="0" marR="0" lvl="0" indent="0" algn="ctr" defTabSz="1219126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500" b="1">
                <a:solidFill>
                  <a:srgbClr val="FFFFFF"/>
                </a:solidFill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Then the gate of life eternal</a:t>
            </a:r>
          </a:p>
          <a:p>
            <a:pPr marL="0" marR="0" lvl="0" indent="0" algn="ctr" defTabSz="1219126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4500" b="1">
                <a:solidFill>
                  <a:srgbClr val="FFFFFF"/>
                </a:solidFill>
              </a:defRPr>
            </a:pPr>
            <a:r>
              <a:rPr kumimoji="0" sz="4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"/>
                <a:cs typeface="Arial"/>
                <a:sym typeface="Helvetica Neue"/>
              </a:rPr>
              <a:t>May I enter, Lord, with Thee.</a:t>
            </a:r>
          </a:p>
        </p:txBody>
      </p:sp>
    </p:spTree>
    <p:extLst>
      <p:ext uri="{BB962C8B-B14F-4D97-AF65-F5344CB8AC3E}">
        <p14:creationId xmlns:p14="http://schemas.microsoft.com/office/powerpoint/2010/main" val="2997295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287</Words>
  <Application>Microsoft Office PowerPoint</Application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Helvetica Neue</vt:lpstr>
      <vt:lpstr>新細明體</vt:lpstr>
      <vt:lpstr>Agency FB</vt:lpstr>
      <vt:lpstr>Arial</vt:lpstr>
      <vt:lpstr>Arial Black</vt:lpstr>
      <vt:lpstr>Calibri</vt:lpstr>
      <vt:lpstr>Calibri Light</vt:lpstr>
      <vt:lpstr>Cambria</vt:lpstr>
      <vt:lpstr>Times New Roman</vt:lpstr>
      <vt:lpstr>Office Theme</vt:lpstr>
      <vt:lpstr>Close to Thee   靠近主</vt:lpstr>
      <vt:lpstr>主是我永遠的福分， 勝過朋友與生命， 在人生孤單旅程中， 恳求主與我同行。</vt:lpstr>
      <vt:lpstr>靠近主，靠近主， 靠近主，靠近主， 在人生孤單旅程中， 恳求主與我同行。</vt:lpstr>
      <vt:lpstr>PowerPoint Presentation</vt:lpstr>
      <vt:lpstr>靠近主，靠近主， 靠近主，靠近主， 我願受任何的勞苦， 只求主與我同行。</vt:lpstr>
      <vt:lpstr>帶領我經黑暗幽谷 安然渡苦海危程， 當天上永生門大開  願與主同進天庭。</vt:lpstr>
      <vt:lpstr>靠近主，靠近主， 靠近主，靠近主，  當天上永生門大開， 願與主同進天庭。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Close to Thee   靠近主</dc:title>
  <dc:creator>Shen, Chi</dc:creator>
  <cp:lastModifiedBy>Shen, Chi</cp:lastModifiedBy>
  <cp:revision>2</cp:revision>
  <dcterms:created xsi:type="dcterms:W3CDTF">2025-10-08T02:42:20Z</dcterms:created>
  <dcterms:modified xsi:type="dcterms:W3CDTF">2025-10-08T02:52:16Z</dcterms:modified>
</cp:coreProperties>
</file>